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12"/>
  </p:notesMasterIdLst>
  <p:handoutMasterIdLst>
    <p:handoutMasterId r:id="rId13"/>
  </p:handoutMasterIdLst>
  <p:sldIdLst>
    <p:sldId id="256" r:id="rId5"/>
    <p:sldId id="275" r:id="rId6"/>
    <p:sldId id="276" r:id="rId7"/>
    <p:sldId id="277" r:id="rId8"/>
    <p:sldId id="258" r:id="rId9"/>
    <p:sldId id="278" r:id="rId10"/>
    <p:sldId id="274" r:id="rId11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5033" autoAdjust="0"/>
  </p:normalViewPr>
  <p:slideViewPr>
    <p:cSldViewPr snapToGrid="0" snapToObjects="1">
      <p:cViewPr varScale="1">
        <p:scale>
          <a:sx n="86" d="100"/>
          <a:sy n="86" d="100"/>
        </p:scale>
        <p:origin x="24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马 寻轩" userId="578bb599747d529c" providerId="LiveId" clId="{AB3FFF22-541E-4A6D-AAF4-440ACEC93348}"/>
    <pc:docChg chg="undo redo custSel addSld delSld modSld sldOrd">
      <pc:chgData name="马 寻轩" userId="578bb599747d529c" providerId="LiveId" clId="{AB3FFF22-541E-4A6D-AAF4-440ACEC93348}" dt="2023-02-15T03:02:52.399" v="616"/>
      <pc:docMkLst>
        <pc:docMk/>
      </pc:docMkLst>
      <pc:sldChg chg="addSp delSp modSp mod modTransition setBg">
        <pc:chgData name="马 寻轩" userId="578bb599747d529c" providerId="LiveId" clId="{AB3FFF22-541E-4A6D-AAF4-440ACEC93348}" dt="2023-02-13T11:49:09.614" v="602" actId="478"/>
        <pc:sldMkLst>
          <pc:docMk/>
          <pc:sldMk cId="3417721485" sldId="256"/>
        </pc:sldMkLst>
        <pc:spChg chg="mod">
          <ac:chgData name="马 寻轩" userId="578bb599747d529c" providerId="LiveId" clId="{AB3FFF22-541E-4A6D-AAF4-440ACEC93348}" dt="2023-02-13T11:03:09.442" v="60" actId="20577"/>
          <ac:spMkLst>
            <pc:docMk/>
            <pc:sldMk cId="3417721485" sldId="256"/>
            <ac:spMk id="3" creationId="{AE584786-6548-4BB4-95FD-977AD1F362C6}"/>
          </ac:spMkLst>
        </pc:spChg>
        <pc:spChg chg="add del mod">
          <ac:chgData name="马 寻轩" userId="578bb599747d529c" providerId="LiveId" clId="{AB3FFF22-541E-4A6D-AAF4-440ACEC93348}" dt="2023-02-13T11:49:09.614" v="602" actId="478"/>
          <ac:spMkLst>
            <pc:docMk/>
            <pc:sldMk cId="3417721485" sldId="256"/>
            <ac:spMk id="9" creationId="{4AE2D465-F76B-89C1-1D9E-3FCDCEEEBFE0}"/>
          </ac:spMkLst>
        </pc:spChg>
        <pc:picChg chg="mod ord">
          <ac:chgData name="马 寻轩" userId="578bb599747d529c" providerId="LiveId" clId="{AB3FFF22-541E-4A6D-AAF4-440ACEC93348}" dt="2023-02-13T11:00:22.845" v="51" actId="167"/>
          <ac:picMkLst>
            <pc:docMk/>
            <pc:sldMk cId="3417721485" sldId="256"/>
            <ac:picMk id="5" creationId="{7C454B0C-0819-4D56-9275-BCE254DA659D}"/>
          </ac:picMkLst>
        </pc:picChg>
        <pc:picChg chg="add del mod">
          <ac:chgData name="马 寻轩" userId="578bb599747d529c" providerId="LiveId" clId="{AB3FFF22-541E-4A6D-AAF4-440ACEC93348}" dt="2023-02-13T10:58:34.527" v="35" actId="478"/>
          <ac:picMkLst>
            <pc:docMk/>
            <pc:sldMk cId="3417721485" sldId="256"/>
            <ac:picMk id="6" creationId="{B7617B94-D55B-6D39-9F8B-20D91CAE1123}"/>
          </ac:picMkLst>
        </pc:picChg>
        <pc:picChg chg="add del mod">
          <ac:chgData name="马 寻轩" userId="578bb599747d529c" providerId="LiveId" clId="{AB3FFF22-541E-4A6D-AAF4-440ACEC93348}" dt="2023-02-13T11:00:32.868" v="54" actId="478"/>
          <ac:picMkLst>
            <pc:docMk/>
            <pc:sldMk cId="3417721485" sldId="256"/>
            <ac:picMk id="8" creationId="{4CFC9731-E2B4-EB9B-8249-1A0BAF2CCF4A}"/>
          </ac:picMkLst>
        </pc:picChg>
      </pc:sldChg>
      <pc:sldChg chg="addSp delSp modSp mod modTransition">
        <pc:chgData name="马 寻轩" userId="578bb599747d529c" providerId="LiveId" clId="{AB3FFF22-541E-4A6D-AAF4-440ACEC93348}" dt="2023-02-14T11:14:56.992" v="606" actId="20577"/>
        <pc:sldMkLst>
          <pc:docMk/>
          <pc:sldMk cId="2913824905" sldId="258"/>
        </pc:sldMkLst>
        <pc:spChg chg="mod">
          <ac:chgData name="马 寻轩" userId="578bb599747d529c" providerId="LiveId" clId="{AB3FFF22-541E-4A6D-AAF4-440ACEC93348}" dt="2023-02-13T11:35:07.818" v="361" actId="1076"/>
          <ac:spMkLst>
            <pc:docMk/>
            <pc:sldMk cId="2913824905" sldId="258"/>
            <ac:spMk id="2" creationId="{BE99F444-FCBD-B140-9C05-E443FA0805C4}"/>
          </ac:spMkLst>
        </pc:spChg>
        <pc:spChg chg="add del mod">
          <ac:chgData name="马 寻轩" userId="578bb599747d529c" providerId="LiveId" clId="{AB3FFF22-541E-4A6D-AAF4-440ACEC93348}" dt="2023-02-14T11:14:56.992" v="606" actId="20577"/>
          <ac:spMkLst>
            <pc:docMk/>
            <pc:sldMk cId="2913824905" sldId="258"/>
            <ac:spMk id="6" creationId="{6D904CE1-294D-5F75-F5ED-F64611BBA07A}"/>
          </ac:spMkLst>
        </pc:spChg>
        <pc:graphicFrameChg chg="del mod">
          <ac:chgData name="马 寻轩" userId="578bb599747d529c" providerId="LiveId" clId="{AB3FFF22-541E-4A6D-AAF4-440ACEC93348}" dt="2023-02-13T11:07:12.421" v="84" actId="478"/>
          <ac:graphicFrameMkLst>
            <pc:docMk/>
            <pc:sldMk cId="2913824905" sldId="258"/>
            <ac:graphicFrameMk id="5" creationId="{C983627E-F26C-354F-BF0A-ECCD7E968A2B}"/>
          </ac:graphicFrameMkLst>
        </pc:graphicFrameChg>
        <pc:picChg chg="mod">
          <ac:chgData name="马 寻轩" userId="578bb599747d529c" providerId="LiveId" clId="{AB3FFF22-541E-4A6D-AAF4-440ACEC93348}" dt="2023-02-13T10:53:24.010" v="12" actId="1076"/>
          <ac:picMkLst>
            <pc:docMk/>
            <pc:sldMk cId="2913824905" sldId="258"/>
            <ac:picMk id="7" creationId="{FE6C54C5-D2F4-48F8-B65E-7506F07BCCF3}"/>
          </ac:picMkLst>
        </pc:picChg>
      </pc:sldChg>
      <pc:sldChg chg="addSp delSp modSp mod ord modTransition">
        <pc:chgData name="马 寻轩" userId="578bb599747d529c" providerId="LiveId" clId="{AB3FFF22-541E-4A6D-AAF4-440ACEC93348}" dt="2023-02-13T11:35:54.225" v="364"/>
        <pc:sldMkLst>
          <pc:docMk/>
          <pc:sldMk cId="1429390259" sldId="260"/>
        </pc:sldMkLst>
        <pc:spChg chg="del">
          <ac:chgData name="马 寻轩" userId="578bb599747d529c" providerId="LiveId" clId="{AB3FFF22-541E-4A6D-AAF4-440ACEC93348}" dt="2023-02-13T11:14:00.111" v="132" actId="478"/>
          <ac:spMkLst>
            <pc:docMk/>
            <pc:sldMk cId="1429390259" sldId="260"/>
            <ac:spMk id="2" creationId="{F188652B-B439-4AB5-8773-417F1E05177E}"/>
          </ac:spMkLst>
        </pc:spChg>
        <pc:spChg chg="add del mod">
          <ac:chgData name="马 寻轩" userId="578bb599747d529c" providerId="LiveId" clId="{AB3FFF22-541E-4A6D-AAF4-440ACEC93348}" dt="2023-02-13T11:34:16.181" v="358" actId="108"/>
          <ac:spMkLst>
            <pc:docMk/>
            <pc:sldMk cId="1429390259" sldId="260"/>
            <ac:spMk id="4" creationId="{1FDDDEB2-E31A-54DC-6C95-3499AB61C0CF}"/>
          </ac:spMkLst>
        </pc:spChg>
        <pc:spChg chg="add mod">
          <ac:chgData name="马 寻轩" userId="578bb599747d529c" providerId="LiveId" clId="{AB3FFF22-541E-4A6D-AAF4-440ACEC93348}" dt="2023-02-13T11:34:43.538" v="360" actId="1076"/>
          <ac:spMkLst>
            <pc:docMk/>
            <pc:sldMk cId="1429390259" sldId="260"/>
            <ac:spMk id="7" creationId="{9F4BAA28-2239-7568-AAD9-EA1863F87206}"/>
          </ac:spMkLst>
        </pc:spChg>
        <pc:graphicFrameChg chg="del">
          <ac:chgData name="马 寻轩" userId="578bb599747d529c" providerId="LiveId" clId="{AB3FFF22-541E-4A6D-AAF4-440ACEC93348}" dt="2023-02-13T11:13:58.127" v="131" actId="478"/>
          <ac:graphicFrameMkLst>
            <pc:docMk/>
            <pc:sldMk cId="1429390259" sldId="260"/>
            <ac:graphicFrameMk id="6" creationId="{B969B0A3-888C-49AE-AB43-78DF29C9BE9B}"/>
          </ac:graphicFrameMkLst>
        </pc:graphicFrameChg>
      </pc:sldChg>
      <pc:sldChg chg="addSp delSp modSp del mod">
        <pc:chgData name="马 寻轩" userId="578bb599747d529c" providerId="LiveId" clId="{AB3FFF22-541E-4A6D-AAF4-440ACEC93348}" dt="2023-02-13T10:54:27.439" v="23" actId="2696"/>
        <pc:sldMkLst>
          <pc:docMk/>
          <pc:sldMk cId="1974828406" sldId="264"/>
        </pc:sldMkLst>
        <pc:spChg chg="del mod">
          <ac:chgData name="马 寻轩" userId="578bb599747d529c" providerId="LiveId" clId="{AB3FFF22-541E-4A6D-AAF4-440ACEC93348}" dt="2023-02-13T10:53:47.135" v="20" actId="478"/>
          <ac:spMkLst>
            <pc:docMk/>
            <pc:sldMk cId="1974828406" sldId="264"/>
            <ac:spMk id="2" creationId="{144E241E-3110-4B1C-B9B0-F17B90FEEC1D}"/>
          </ac:spMkLst>
        </pc:spChg>
        <pc:spChg chg="add del mod">
          <ac:chgData name="马 寻轩" userId="578bb599747d529c" providerId="LiveId" clId="{AB3FFF22-541E-4A6D-AAF4-440ACEC93348}" dt="2023-02-13T10:53:42.680" v="18" actId="478"/>
          <ac:spMkLst>
            <pc:docMk/>
            <pc:sldMk cId="1974828406" sldId="264"/>
            <ac:spMk id="6" creationId="{D32D3DCA-8323-500E-0E94-5956EB518DB8}"/>
          </ac:spMkLst>
        </pc:spChg>
        <pc:spChg chg="add del mod">
          <ac:chgData name="马 寻轩" userId="578bb599747d529c" providerId="LiveId" clId="{AB3FFF22-541E-4A6D-AAF4-440ACEC93348}" dt="2023-02-13T10:53:51.160" v="21" actId="478"/>
          <ac:spMkLst>
            <pc:docMk/>
            <pc:sldMk cId="1974828406" sldId="264"/>
            <ac:spMk id="8" creationId="{2304293F-3BA7-DA5D-8A75-4310C11C4D0C}"/>
          </ac:spMkLst>
        </pc:spChg>
        <pc:graphicFrameChg chg="del mod">
          <ac:chgData name="马 寻轩" userId="578bb599747d529c" providerId="LiveId" clId="{AB3FFF22-541E-4A6D-AAF4-440ACEC93348}" dt="2023-02-13T10:53:36.760" v="17" actId="478"/>
          <ac:graphicFrameMkLst>
            <pc:docMk/>
            <pc:sldMk cId="1974828406" sldId="264"/>
            <ac:graphicFrameMk id="5" creationId="{21A182E9-AC38-4344-9247-5AB4B8F03A26}"/>
          </ac:graphicFrameMkLst>
        </pc:graphicFrameChg>
        <pc:picChg chg="mod">
          <ac:chgData name="马 寻轩" userId="578bb599747d529c" providerId="LiveId" clId="{AB3FFF22-541E-4A6D-AAF4-440ACEC93348}" dt="2023-02-13T10:54:08.170" v="22" actId="1076"/>
          <ac:picMkLst>
            <pc:docMk/>
            <pc:sldMk cId="1974828406" sldId="264"/>
            <ac:picMk id="4" creationId="{2739CFE1-3E46-48B5-9BDB-769492BA7A53}"/>
          </ac:picMkLst>
        </pc:picChg>
      </pc:sldChg>
      <pc:sldChg chg="addSp modSp mod ord">
        <pc:chgData name="马 寻轩" userId="578bb599747d529c" providerId="LiveId" clId="{AB3FFF22-541E-4A6D-AAF4-440ACEC93348}" dt="2023-02-13T11:46:48.733" v="549" actId="1076"/>
        <pc:sldMkLst>
          <pc:docMk/>
          <pc:sldMk cId="2939930866" sldId="274"/>
        </pc:sldMkLst>
        <pc:spChg chg="mod">
          <ac:chgData name="马 寻轩" userId="578bb599747d529c" providerId="LiveId" clId="{AB3FFF22-541E-4A6D-AAF4-440ACEC93348}" dt="2023-02-13T11:40:16.896" v="500" actId="20577"/>
          <ac:spMkLst>
            <pc:docMk/>
            <pc:sldMk cId="2939930866" sldId="274"/>
            <ac:spMk id="2" creationId="{D44BCB7C-A6FC-4118-9027-468ECFDE6455}"/>
          </ac:spMkLst>
        </pc:spChg>
        <pc:spChg chg="mod">
          <ac:chgData name="马 寻轩" userId="578bb599747d529c" providerId="LiveId" clId="{AB3FFF22-541E-4A6D-AAF4-440ACEC93348}" dt="2023-02-13T11:40:59.244" v="510" actId="20577"/>
          <ac:spMkLst>
            <pc:docMk/>
            <pc:sldMk cId="2939930866" sldId="274"/>
            <ac:spMk id="3" creationId="{4B64FA72-B055-4AE3-A6FD-8071BD687CBE}"/>
          </ac:spMkLst>
        </pc:spChg>
        <pc:spChg chg="add mod">
          <ac:chgData name="马 寻轩" userId="578bb599747d529c" providerId="LiveId" clId="{AB3FFF22-541E-4A6D-AAF4-440ACEC93348}" dt="2023-02-13T11:46:48.733" v="549" actId="1076"/>
          <ac:spMkLst>
            <pc:docMk/>
            <pc:sldMk cId="2939930866" sldId="274"/>
            <ac:spMk id="4" creationId="{100E5A49-6210-09C7-BA59-1B256FD16668}"/>
          </ac:spMkLst>
        </pc:spChg>
      </pc:sldChg>
      <pc:sldChg chg="addSp delSp modSp new del mod modTransition">
        <pc:chgData name="马 寻轩" userId="578bb599747d529c" providerId="LiveId" clId="{AB3FFF22-541E-4A6D-AAF4-440ACEC93348}" dt="2023-02-13T11:46:20.084" v="542" actId="47"/>
        <pc:sldMkLst>
          <pc:docMk/>
          <pc:sldMk cId="3183566850" sldId="275"/>
        </pc:sldMkLst>
        <pc:spChg chg="del">
          <ac:chgData name="马 寻轩" userId="578bb599747d529c" providerId="LiveId" clId="{AB3FFF22-541E-4A6D-AAF4-440ACEC93348}" dt="2023-02-13T10:50:40.935" v="3" actId="478"/>
          <ac:spMkLst>
            <pc:docMk/>
            <pc:sldMk cId="3183566850" sldId="275"/>
            <ac:spMk id="2" creationId="{F21CCFC1-4BD8-FC39-5558-79988E11F855}"/>
          </ac:spMkLst>
        </pc:spChg>
        <pc:spChg chg="del mod">
          <ac:chgData name="马 寻轩" userId="578bb599747d529c" providerId="LiveId" clId="{AB3FFF22-541E-4A6D-AAF4-440ACEC93348}" dt="2023-02-13T10:50:39.126" v="2" actId="478"/>
          <ac:spMkLst>
            <pc:docMk/>
            <pc:sldMk cId="3183566850" sldId="275"/>
            <ac:spMk id="3" creationId="{9DA1B036-F5BF-50B6-7AB5-A76679BE498D}"/>
          </ac:spMkLst>
        </pc:spChg>
        <pc:picChg chg="add mod">
          <ac:chgData name="马 寻轩" userId="578bb599747d529c" providerId="LiveId" clId="{AB3FFF22-541E-4A6D-AAF4-440ACEC93348}" dt="2023-02-13T10:52:50.835" v="10" actId="1076"/>
          <ac:picMkLst>
            <pc:docMk/>
            <pc:sldMk cId="3183566850" sldId="275"/>
            <ac:picMk id="5" creationId="{A3535547-F376-D903-1625-0A5DB8BD378E}"/>
          </ac:picMkLst>
        </pc:picChg>
      </pc:sldChg>
      <pc:sldChg chg="modTransition">
        <pc:chgData name="马 寻轩" userId="578bb599747d529c" providerId="LiveId" clId="{AB3FFF22-541E-4A6D-AAF4-440ACEC93348}" dt="2023-02-15T03:02:52.399" v="616"/>
        <pc:sldMkLst>
          <pc:docMk/>
          <pc:sldMk cId="776666733" sldId="27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252723D-D4DE-4556-A681-674D63E5E76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2023/2/15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A407D89-7B00-4E0F-AC04-610B20E7CAF9}" type="datetime1">
              <a:rPr lang="zh-CN" altLang="en-US" smtClean="0"/>
              <a:pPr/>
              <a:t>2023/2/15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3544625-0ADF-4414-89A2-9E135F0C849F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F8909168-4A34-4324-A83E-BD3E42B16F2A}" type="datetime1">
              <a:rPr lang="zh-CN" altLang="en-US" noProof="0" smtClean="0"/>
              <a:t>2023/2/15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C26EF6-1ED0-4FB0-8F90-2C9921C13D99}" type="datetime1">
              <a:rPr lang="zh-CN" altLang="en-US" noProof="0" smtClean="0"/>
              <a:t>2023/2/15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EE78C5-681C-4317-A28E-695CCF90563A}" type="datetime1">
              <a:rPr lang="zh-CN" altLang="en-US" noProof="0" smtClean="0"/>
              <a:t>2023/2/15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DBD9451-F8BC-4121-A45B-F0B7464CF2AC}" type="datetime1">
              <a:rPr lang="zh-CN" altLang="en-US" noProof="0" smtClean="0"/>
              <a:t>2023/2/15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FEA4BC-BAE6-4A1F-994E-523C55AE5C9B}" type="datetime1">
              <a:rPr lang="zh-CN" altLang="en-US" noProof="0" smtClean="0"/>
              <a:t>2023/2/15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25E4979-2E7C-4B55-B892-E9FF271F4E15}" type="datetime1">
              <a:rPr lang="zh-CN" altLang="en-US" noProof="0" smtClean="0"/>
              <a:t>2023/2/15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或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1027BD-1FB7-485B-9032-6DD3B27E5252}" type="datetime1">
              <a:rPr lang="zh-CN" altLang="en-US" noProof="0" smtClean="0"/>
              <a:t>2023/2/15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A2B674-02BF-4098-BE33-7013FA47DF03}" type="datetime1">
              <a:rPr lang="zh-CN" altLang="en-US" noProof="0" smtClean="0"/>
              <a:t>2023/2/15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6CD0FE-0A49-4198-A732-213A10C7BDD9}" type="datetime1">
              <a:rPr lang="zh-CN" altLang="en-US" noProof="0" smtClean="0"/>
              <a:t>2023/2/15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ED38EE-2E2A-4F0B-8A99-E01B7D8AE739}" type="datetime1">
              <a:rPr lang="zh-CN" altLang="en-US" noProof="0" smtClean="0"/>
              <a:t>2023/2/15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9925AA-FD42-4E46-B5E3-34027E08BA98}" type="datetime1">
              <a:rPr lang="zh-CN" altLang="en-US" noProof="0" smtClean="0"/>
              <a:t>2023/2/15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6E6046-E7F8-43A6-A21B-5E897CAEBD47}" type="datetime1">
              <a:rPr lang="zh-CN" altLang="en-US" noProof="0" smtClean="0"/>
              <a:t>2023/2/15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76C7A7-9AEF-4176-B3C5-C9AC3A586E0A}" type="datetime1">
              <a:rPr lang="zh-CN" altLang="en-US" noProof="0" smtClean="0"/>
              <a:t>2023/2/15</a:t>
            </a:fld>
            <a:endParaRPr lang="zh-CN" altLang="en-US" noProof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9CBC08-4894-4154-92BB-CEC7564BF5D0}" type="datetime1">
              <a:rPr lang="zh-CN" altLang="en-US" noProof="0" smtClean="0"/>
              <a:t>2023/2/15</a:t>
            </a:fld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04ACDB-403D-45F7-BA7B-CDC631E103DE}" type="datetime1">
              <a:rPr lang="zh-CN" altLang="en-US" noProof="0" smtClean="0"/>
              <a:t>2023/2/15</a:t>
            </a:fld>
            <a:endParaRPr lang="zh-CN" altLang="en-US" noProof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905170-1958-47F4-9682-359E29E272CE}" type="datetime1">
              <a:rPr lang="zh-CN" altLang="en-US" noProof="0" smtClean="0"/>
              <a:t>2023/2/15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4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105F54-EE89-4D9B-9F9C-6DECEE061631}" type="datetime1">
              <a:rPr lang="zh-CN" altLang="en-US" noProof="0" smtClean="0"/>
              <a:t>2023/2/15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FAB11F1-59FE-48BE-91BA-99BF2D5E1491}" type="datetime1">
              <a:rPr lang="zh-CN" altLang="en-US" noProof="0" smtClean="0"/>
              <a:t>2023/2/15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夜晚的天空以及远处地平线上的群山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7309" y="2554817"/>
            <a:ext cx="7982816" cy="2421464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5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海口实验中学科技社</a:t>
            </a:r>
            <a:br>
              <a:rPr lang="en-US" altLang="zh-CN" sz="5000" b="1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5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2023</a:t>
            </a:r>
            <a:r>
              <a:rPr lang="zh-CN" altLang="en-US" sz="5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年第二学期统筹会议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7309" y="4976282"/>
            <a:ext cx="7982816" cy="1405467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HKEMS-STMO 2023</a:t>
            </a:r>
          </a:p>
          <a:p>
            <a:pPr rtl="0"/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Semester 2Co-ordination Meeting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D0D65A-C8B7-AE77-6211-41FAF4DD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b="0" i="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蓦然回首</a:t>
            </a:r>
            <a:r>
              <a:rPr lang="en-US" altLang="zh-CN" sz="4400" b="0" i="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4400" b="0" i="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学期工作总结</a:t>
            </a:r>
            <a:endParaRPr lang="zh-CN" altLang="en-US" sz="4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3435868-FB5F-4716-0D27-FAF1CF082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5801" y="2065867"/>
            <a:ext cx="6386908" cy="3649662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4E2F168-4BA3-DA89-2B27-B7677F545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1" y="2065867"/>
            <a:ext cx="6386908" cy="36496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2B751A-F7CD-24B2-51DF-BD6CF6DEE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1" y="2065867"/>
            <a:ext cx="6386908" cy="359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304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3DB4BC-0549-4733-6CE3-58B1F749A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却相迎</a:t>
            </a:r>
            <a:r>
              <a:rPr lang="en-US" altLang="zh-CN" sz="44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4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新学期统筹规划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B38AC8-5B72-27FB-867E-B7A4C3CF1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为响应学校号召，</a:t>
            </a:r>
            <a:r>
              <a:rPr lang="zh-CN" altLang="zh-CN" sz="24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增强学生的科技意识，提高学生科技创作的能力，让学生体验到科学的实用和</a:t>
            </a:r>
            <a:r>
              <a:rPr lang="zh-CN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神奇</a:t>
            </a:r>
            <a:r>
              <a:rPr lang="zh-CN" altLang="en-US" sz="2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提高我校学生参与学校各类科技活动的热情</a:t>
            </a:r>
            <a:r>
              <a:rPr lang="zh-CN" altLang="en-US" sz="2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，本学期预计将开展校级科技活动（科技比赛，科技作品展览，科技节等等活动）</a:t>
            </a:r>
            <a:endParaRPr lang="en-US" altLang="zh-CN" sz="2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sz="2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进行社团“流浪气球”计划合作设计并制造一个临界空间科学探测</a:t>
            </a:r>
            <a:endParaRPr lang="en-US" altLang="zh-CN" sz="2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 sz="2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以长征二号</a:t>
            </a:r>
            <a:r>
              <a:rPr lang="en-US" altLang="zh-CN" sz="2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en-US" sz="2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运载火箭为模板仿造设计并发射一枚低空小型探空火箭。</a:t>
            </a:r>
            <a:endParaRPr lang="en-US" altLang="zh-CN" sz="2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sz="240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4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CB5D9-5096-665C-FD9A-F3C512E3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千帆过尽</a:t>
            </a:r>
            <a:r>
              <a:rPr lang="en-US" altLang="zh-CN" sz="4400" dirty="0">
                <a:solidFill>
                  <a:prstClr val="white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kumimoji="0" lang="zh-CN" altLang="en-US" sz="44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社员成员普查汇总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2346DB1-A806-4268-7561-A6EC9EFD5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开展社团成员普查，是摸清社团家底的重要手段。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开展社团成员普查，是推动社团发展的内在要求。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开展社团成员普查，是完善社团发展战略和政策体系，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促进社团合理均衡发展提升社团信息化水平的迫切需要。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12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*</a:t>
            </a:r>
            <a:r>
              <a:rPr lang="zh-CN" altLang="en-US" sz="12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社员身份均默认保留至高二，高三需重新申请。</a:t>
            </a:r>
            <a:endParaRPr lang="en-US" altLang="zh-CN" sz="1200" b="1" dirty="0">
              <a:solidFill>
                <a:schemeClr val="bg2">
                  <a:lumMod val="40000"/>
                  <a:lumOff val="6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33535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sz="4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天下之治，有因有革</a:t>
            </a:r>
            <a:r>
              <a:rPr lang="en-US" altLang="zh-CN" sz="44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4400" dirty="0">
                <a:latin typeface="华文新魏" panose="02010800040101010101" pitchFamily="2" charset="-122"/>
                <a:ea typeface="华文新魏" panose="02010800040101010101" pitchFamily="2" charset="-122"/>
              </a:rPr>
              <a:t>行政改制</a:t>
            </a:r>
            <a:endParaRPr lang="zh-CN" altLang="ru-RU" sz="4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D904CE1-294D-5F75-F5ED-F64611BBA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据 </a:t>
            </a:r>
            <a:r>
              <a:rPr lang="zh-CN" altLang="zh-CN" sz="18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科第〔</a:t>
            </a:r>
            <a:r>
              <a:rPr lang="en-US" altLang="zh-CN" sz="18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2023</a:t>
            </a:r>
            <a:r>
              <a:rPr lang="zh-CN" altLang="zh-CN" sz="18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〕</a:t>
            </a:r>
            <a:r>
              <a:rPr lang="en-US" altLang="zh-CN" sz="18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01 </a:t>
            </a:r>
            <a:r>
              <a:rPr lang="zh-CN" altLang="zh-CN" sz="18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号</a:t>
            </a:r>
            <a:r>
              <a:rPr lang="zh-CN" altLang="en-US" sz="18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行政文件</a:t>
            </a:r>
            <a:endParaRPr lang="en-US" altLang="zh-CN" sz="18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关于调整社团内组织架构的指示（试行稿）</a:t>
            </a:r>
            <a:endParaRPr lang="en-US" altLang="zh-CN" sz="1800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原有部门及小组划分取消，创立新部门及下属小组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行政部：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后勤组，外联组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科技部：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理化组，信息技术组，电子技术组，计算机硬件组，航空航天组</a:t>
            </a:r>
          </a:p>
          <a:p>
            <a:pPr marL="0" indent="0">
              <a:buNone/>
            </a:pPr>
            <a:endParaRPr lang="zh-CN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endParaRPr lang="zh-CN" altLang="en-US" sz="18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4" name="图片 3" descr="夜晚天空中的卫星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94825" y="4140701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22B7EA8-5083-09A1-7212-72D8057F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b="0" i="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浮事新人换旧人</a:t>
            </a:r>
            <a:r>
              <a:rPr lang="en-US" altLang="zh-CN" sz="4400" b="0" i="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4400" b="0" i="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新一届干部选举</a:t>
            </a:r>
            <a:endParaRPr lang="zh-CN" altLang="en-US" sz="4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8C843EE-BBB4-4147-C7F9-A6D35BB10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747745"/>
          </a:xfrm>
          <a:noFill/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留任科技社能带来什么？</a:t>
            </a:r>
            <a:endParaRPr lang="en-US" altLang="zh-CN" sz="2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能够拥有科技社极为丰厚的资源的无条件使用权与部分处置权。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留任科技社能够提升自己的自信心、责任心，提高组织、管理能力，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能够锻炼沟通技巧，有助于增强人际交往、协调关系等综合素质。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如何才能留任科技社？</a:t>
            </a:r>
            <a:endParaRPr lang="en-US" altLang="zh-CN" sz="2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留任科技社要做到以下几点：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要全心全意为社员服务，想干事，能干事，愿干事。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对社团有全面的认识，有相应管理才能。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3.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有想法，有创意，有行动。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776666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光点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5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感谢您的聆听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Thanks for listening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0E5A49-6210-09C7-BA59-1B256FD16668}"/>
              </a:ext>
            </a:extLst>
          </p:cNvPr>
          <p:cNvSpPr txBox="1"/>
          <p:nvPr/>
        </p:nvSpPr>
        <p:spPr>
          <a:xfrm>
            <a:off x="6651792" y="5429070"/>
            <a:ext cx="5540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团结一致，同心同德，任何强大的敌人，任何困难的环境，都会向我们投降。</a:t>
            </a:r>
            <a:r>
              <a:rPr lang="en-US" altLang="zh-CN" b="0" i="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lang="zh-CN" altLang="en-US" b="0" i="0" u="none" strike="noStrike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毛泽东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74_TF22566005_Win32" id="{8767197E-7510-42F8-B763-E45F3770E5A5}" vid="{CF90D904-521C-4459-A9B7-C388B2C4B83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未来设计</Template>
  <TotalTime>472</TotalTime>
  <Words>440</Words>
  <Application>Microsoft Office PowerPoint</Application>
  <PresentationFormat>宽屏</PresentationFormat>
  <Paragraphs>39</Paragraphs>
  <Slides>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Microsoft YaHei UI</vt:lpstr>
      <vt:lpstr>华文楷体</vt:lpstr>
      <vt:lpstr>华文新魏</vt:lpstr>
      <vt:lpstr>华文中宋</vt:lpstr>
      <vt:lpstr>宋体</vt:lpstr>
      <vt:lpstr>Arial</vt:lpstr>
      <vt:lpstr>天体</vt:lpstr>
      <vt:lpstr>海口实验中学科技社 2023年第二学期统筹会议</vt:lpstr>
      <vt:lpstr>蓦然回首——学期工作总结</vt:lpstr>
      <vt:lpstr>却相迎——新学期统筹规划</vt:lpstr>
      <vt:lpstr>千帆过尽——社员成员普查汇总</vt:lpstr>
      <vt:lpstr>天下之治，有因有革——行政改制</vt:lpstr>
      <vt:lpstr>浮事新人换旧人——新一届干部选举</vt:lpstr>
      <vt:lpstr>感谢您的聆听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海口实验中学科技社 2023年第二学期统筹会议</dc:title>
  <dc:subject>统筹会议</dc:subject>
  <dc:creator>马 寻轩</dc:creator>
  <cp:lastModifiedBy>马 寻轩</cp:lastModifiedBy>
  <cp:revision>2</cp:revision>
  <dcterms:created xsi:type="dcterms:W3CDTF">2023-02-13T10:37:56Z</dcterms:created>
  <dcterms:modified xsi:type="dcterms:W3CDTF">2023-02-15T03:02:54Z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